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7" r:id="rId4"/>
    <p:sldId id="264" r:id="rId5"/>
    <p:sldId id="265" r:id="rId6"/>
    <p:sldId id="267" r:id="rId7"/>
    <p:sldId id="283" r:id="rId8"/>
    <p:sldId id="256" r:id="rId9"/>
    <p:sldId id="266" r:id="rId10"/>
    <p:sldId id="260" r:id="rId11"/>
    <p:sldId id="268" r:id="rId12"/>
    <p:sldId id="261" r:id="rId13"/>
    <p:sldId id="258" r:id="rId14"/>
    <p:sldId id="259" r:id="rId15"/>
    <p:sldId id="262" r:id="rId16"/>
    <p:sldId id="276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1196975"/>
            <a:ext cx="10943167" cy="108267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2422525"/>
            <a:ext cx="10949517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208933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13.png"/><Relationship Id="rId7" Type="http://schemas.openxmlformats.org/officeDocument/2006/relationships/image" Target="../media/image5.png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8691" y="5413083"/>
            <a:ext cx="9144000" cy="1655762"/>
          </a:xfrm>
        </p:spPr>
        <p:txBody>
          <a:bodyPr/>
          <a:lstStyle/>
          <a:p>
            <a:r>
              <a:rPr lang="en-US" dirty="0"/>
              <a:t>PRAGUE DEPARTMENT PROJECT</a:t>
            </a:r>
            <a:endParaRPr lang="en-US" dirty="0"/>
          </a:p>
          <a:p>
            <a:r>
              <a:rPr lang="en-US" sz="1400" dirty="0"/>
              <a:t>CREATED BY: Michal Uhrinek  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11" y="108751"/>
            <a:ext cx="4787551" cy="5033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913" y="299291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 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FILE </a:t>
            </a:r>
            <a:r>
              <a:rPr lang="en-US" sz="6000" dirty="0">
                <a:latin typeface="Aptos Display (Headings)"/>
              </a:rPr>
              <a:t>ORGANIZATION</a:t>
            </a:r>
            <a:r>
              <a:rPr lang="en-US" sz="6000" dirty="0"/>
              <a:t> </a:t>
            </a:r>
            <a:endParaRPr lang="en-US" sz="6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2495" y="2113230"/>
            <a:ext cx="3218430" cy="158387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04" y="2207194"/>
            <a:ext cx="1946301" cy="164172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404852" y="2994109"/>
            <a:ext cx="7810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22495" y="5152342"/>
            <a:ext cx="9973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the beginning of the shift employee just copy and paste a excel sheet of himself. 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Then he/she continue inputting data in it. 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way we have new sheets per day per person. </a:t>
            </a:r>
            <a:endParaRPr lang="en-US" sz="1600" dirty="0"/>
          </a:p>
          <a:p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839" y="2111055"/>
            <a:ext cx="3015223" cy="233320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7132205" y="3036935"/>
            <a:ext cx="7810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DO WE NEED TO KEEP TRACK OF VOLUME FOR DIFFERENT TASKS?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3399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Imagine scenario: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			Monday    Tuesday   Wednesday   Thursday    Friday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Task volume:            10              50              500                50                120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Error:                          </a:t>
            </a:r>
            <a:r>
              <a:rPr lang="en-US" dirty="0"/>
              <a:t>1               3                 4                     5                  6          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BEFORE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3542" y="1419451"/>
            <a:ext cx="10764915" cy="4431823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/>
              <a:t>IS THERE A WAY TO TRACK PTS CURR OR SPECIFIC ERROR OVER TIME ? 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5362113"/>
            <a:ext cx="105156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Yes, it is and here you can trace any type of error or volume or application like PTS CURR over time.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6535" y="2256859"/>
            <a:ext cx="6845516" cy="286092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518" y="4128625"/>
            <a:ext cx="5924366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DATA NOW </a:t>
            </a:r>
            <a:endParaRPr lang="en-US" sz="6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518" y="226030"/>
            <a:ext cx="8634049" cy="3071357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230" y="3297387"/>
            <a:ext cx="6335895" cy="35606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59280" y="1397675"/>
            <a:ext cx="609452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- Wrongfully blamed</a:t>
            </a:r>
            <a:endParaRPr lang="en-US" dirty="0"/>
          </a:p>
          <a:p>
            <a:r>
              <a:rPr lang="en-US" dirty="0"/>
              <a:t>- felt bad (change career) where do I stand</a:t>
            </a:r>
            <a:endParaRPr lang="en-US" dirty="0"/>
          </a:p>
          <a:p>
            <a:r>
              <a:rPr lang="en-US" dirty="0"/>
              <a:t>- where do I suck?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50" y="1260629"/>
            <a:ext cx="2972204" cy="5597371"/>
          </a:xfrm>
          <a:prstGeom prst="rect">
            <a:avLst/>
          </a:prstGeom>
        </p:spPr>
      </p:pic>
      <p:sp>
        <p:nvSpPr>
          <p:cNvPr id="6" name="Title 1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MOTIVATION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763" y="4871601"/>
            <a:ext cx="2462074" cy="13623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THIS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It is a system that easily collects data, tracks data and provide insights into my performance so that I can easily tell exactly where I stand in my progresss. 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392" y="3547026"/>
            <a:ext cx="4267200" cy="23286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2385" y="3235331"/>
            <a:ext cx="6094520" cy="163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researched all emails with rejected tasks</a:t>
            </a: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put it into categories</a:t>
            </a: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design a user-friendly checklist</a:t>
            </a: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compile all the data </a:t>
            </a: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summarise and present it in crayons</a:t>
            </a:r>
            <a:endParaRPr lang="en-US" sz="2000" dirty="0"/>
          </a:p>
        </p:txBody>
      </p:sp>
      <p:sp>
        <p:nvSpPr>
          <p:cNvPr id="8" name="Subtitle 2"/>
          <p:cNvSpPr txBox="1"/>
          <p:nvPr/>
        </p:nvSpPr>
        <p:spPr>
          <a:xfrm>
            <a:off x="687123" y="2664451"/>
            <a:ext cx="3654057" cy="435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55" y="287750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 HOW DOES IT WORK?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/>
          <p:nvPr/>
        </p:nvGraphicFramePr>
        <p:xfrm>
          <a:off x="1830705" y="1912620"/>
          <a:ext cx="8533765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245"/>
                <a:gridCol w="1706245"/>
                <a:gridCol w="1706245"/>
                <a:gridCol w="1706245"/>
                <a:gridCol w="170624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week1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week2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week3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week4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 dirty="0">
                          <a:sym typeface="+mn-ea"/>
                        </a:rPr>
                        <a:t>inaccuracies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40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 dirty="0">
                          <a:sym typeface="+mn-ea"/>
                        </a:rPr>
                        <a:t>number of tasks</a:t>
                      </a:r>
                      <a:br>
                        <a:rPr lang="en-US" sz="1800" dirty="0">
                          <a:sym typeface="+mn-ea"/>
                        </a:rPr>
                      </a:b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50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200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 dirty="0">
                          <a:sym typeface="+mn-ea"/>
                        </a:rPr>
                        <a:t>accurate number of inaccuracies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50%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40%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30%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20%</a:t>
                      </a:r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 dirty="0">
                          <a:sym typeface="+mn-ea"/>
                        </a:rPr>
                        <a:t>accurate number of accuracies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50%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60%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70%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80%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44720" y="377511"/>
            <a:ext cx="10515600" cy="1325563"/>
          </a:xfrm>
        </p:spPr>
        <p:txBody>
          <a:bodyPr/>
          <a:p>
            <a:pPr algn="ctr"/>
            <a:r>
              <a:rPr lang="en-US" dirty="0"/>
              <a:t>TRACKING PERFORMANCE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0629" y="40062"/>
            <a:ext cx="4620269" cy="1074199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DATA FLOW 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0718" y="148951"/>
            <a:ext cx="1997476" cy="917220"/>
          </a:xfrm>
        </p:spPr>
        <p:txBody>
          <a:bodyPr>
            <a:norm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Daily data collection on personal level 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96" y="448189"/>
            <a:ext cx="1150870" cy="13113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08" y="5257800"/>
            <a:ext cx="1287918" cy="1013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59" y="3614330"/>
            <a:ext cx="910419" cy="12418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08" y="1838983"/>
            <a:ext cx="1219269" cy="14046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055" y="1220816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Elan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3832" y="285381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Michal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8260" y="4486810"/>
            <a:ext cx="78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Nasrul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3055" y="5901956"/>
            <a:ext cx="773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Renee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974726" y="1590148"/>
            <a:ext cx="3107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041864" y="2571773"/>
            <a:ext cx="3107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974726" y="4380505"/>
            <a:ext cx="3107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974726" y="5898567"/>
            <a:ext cx="3107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10" y="1183324"/>
            <a:ext cx="602292" cy="6556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053" y="2243943"/>
            <a:ext cx="602292" cy="6556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93" y="4015817"/>
            <a:ext cx="602292" cy="65565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93" y="5570737"/>
            <a:ext cx="602292" cy="655659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3245713" y="1449585"/>
            <a:ext cx="1885580" cy="1450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150547" y="2571772"/>
            <a:ext cx="1900847" cy="359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150546" y="3038479"/>
            <a:ext cx="1900848" cy="1379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097707" y="3151573"/>
            <a:ext cx="2033586" cy="27958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15" y="2235147"/>
            <a:ext cx="2068775" cy="1379183"/>
          </a:xfrm>
          <a:prstGeom prst="rect">
            <a:avLst/>
          </a:prstGeom>
        </p:spPr>
      </p:pic>
      <p:sp>
        <p:nvSpPr>
          <p:cNvPr id="40" name="Subtitle 2"/>
          <p:cNvSpPr txBox="1"/>
          <p:nvPr/>
        </p:nvSpPr>
        <p:spPr>
          <a:xfrm>
            <a:off x="4970847" y="1547317"/>
            <a:ext cx="1997476" cy="917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the end of the week Mike will take data to process them. </a:t>
            </a: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5477522" y="3728070"/>
            <a:ext cx="618478" cy="7587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096000" y="3728070"/>
            <a:ext cx="588885" cy="7587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38" y="4622338"/>
            <a:ext cx="1148426" cy="63546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42" y="4638785"/>
            <a:ext cx="1012055" cy="75904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713813" y="5356232"/>
            <a:ext cx="13998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Monthly stats for each person </a:t>
            </a:r>
            <a:endParaRPr lang="en-US" sz="1200" dirty="0"/>
          </a:p>
        </p:txBody>
      </p:sp>
      <p:sp>
        <p:nvSpPr>
          <p:cNvPr id="55" name="TextBox 54"/>
          <p:cNvSpPr txBox="1"/>
          <p:nvPr/>
        </p:nvSpPr>
        <p:spPr>
          <a:xfrm>
            <a:off x="6199759" y="5456767"/>
            <a:ext cx="1403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Team monthly stats</a:t>
            </a:r>
            <a:endParaRPr lang="en-US" sz="12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7272990" y="2912460"/>
            <a:ext cx="1448249" cy="186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Subtitle 2"/>
          <p:cNvSpPr txBox="1"/>
          <p:nvPr/>
        </p:nvSpPr>
        <p:spPr>
          <a:xfrm>
            <a:off x="8464150" y="1787955"/>
            <a:ext cx="3654057" cy="435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Why should we do it?</a:t>
            </a:r>
            <a:endParaRPr lang="en-US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8661647" y="2445455"/>
            <a:ext cx="3406522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We can monitor the department </a:t>
            </a:r>
            <a:endParaRPr lang="en-US" sz="1600" dirty="0"/>
          </a:p>
          <a:p>
            <a:r>
              <a:rPr lang="en-US" sz="1600" dirty="0"/>
              <a:t>       or employee progress. </a:t>
            </a: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If anyone need extra training and where? </a:t>
            </a: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track KPI of an employee</a:t>
            </a: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Its easy to use, access, fast, no training required</a:t>
            </a: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Does not require additional resources</a:t>
            </a: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If Prague wants to call on us about some mistakes, we can show them our stats as a proof. 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DOES THE SYSTEM SOLVE THE 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It exactly pinpoints strenghts and weaknesses </a:t>
            </a:r>
            <a:endParaRPr lang="en-US" sz="2000" dirty="0"/>
          </a:p>
          <a:p>
            <a:pPr marL="0" indent="457200">
              <a:buNone/>
            </a:pPr>
            <a:r>
              <a:rPr lang="en-US" sz="2000" dirty="0"/>
              <a:t>- so you know exactly what you need to get help with. </a:t>
            </a:r>
            <a:endParaRPr lang="en-US" sz="2000" dirty="0"/>
          </a:p>
          <a:p>
            <a:pPr marL="0" indent="457200">
              <a:buNone/>
            </a:pPr>
            <a:r>
              <a:rPr lang="en-US" sz="2000" dirty="0"/>
              <a:t>- easily track progress.</a:t>
            </a:r>
            <a:endParaRPr lang="en-US" sz="2000" dirty="0"/>
          </a:p>
          <a:p>
            <a:pPr marL="0" indent="457200">
              <a:buNone/>
            </a:pPr>
            <a:r>
              <a:rPr lang="en-US" sz="2000" dirty="0"/>
              <a:t>- easily track the quality of training 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= no need to change career yet!!!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= can not be wrongfully blamed 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70" y="4172585"/>
            <a:ext cx="3091180" cy="25692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350" y="4279036"/>
            <a:ext cx="1876517" cy="15462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314" y="3537347"/>
            <a:ext cx="2547336" cy="18540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992" y="5055107"/>
            <a:ext cx="1686343" cy="16863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/>
              <a:t>PROPOSAL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975360" y="2593513"/>
            <a:ext cx="10515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- COLLECT DATA FROM ENTIRE DEPARTMENT FOR 1 TO 4 WEEKS</a:t>
            </a:r>
            <a:endParaRPr lang="en-US" dirty="0"/>
          </a:p>
          <a:p>
            <a:pPr algn="l"/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975360" y="3371215"/>
            <a:ext cx="102412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dirty="0">
                <a:sym typeface="+mn-ea"/>
              </a:rPr>
              <a:t>BENEFITS</a:t>
            </a:r>
            <a:endParaRPr lang="en-US" dirty="0"/>
          </a:p>
          <a:p>
            <a:pPr algn="l"/>
            <a:r>
              <a:rPr lang="en-US" dirty="0">
                <a:sym typeface="+mn-ea"/>
              </a:rPr>
              <a:t>-  Able to track the level of accuracy of each employee </a:t>
            </a:r>
            <a:r>
              <a:rPr lang="en-US"/>
              <a:t>and a </a:t>
            </a:r>
            <a:endParaRPr lang="en-US"/>
          </a:p>
          <a:p>
            <a:pPr algn="l"/>
            <a:r>
              <a:rPr lang="en-US"/>
              <a:t>   department as a whole.</a:t>
            </a:r>
            <a:endParaRPr lang="en-US"/>
          </a:p>
          <a:p>
            <a:pPr algn="l"/>
            <a:r>
              <a:rPr lang="en-US"/>
              <a:t>- Able to identify, tabulate and track each members strengts and weaknesses.</a:t>
            </a:r>
            <a:endParaRPr lang="en-US"/>
          </a:p>
          <a:p>
            <a:pPr indent="457200" algn="l"/>
            <a:r>
              <a:rPr lang="en-US"/>
              <a:t>- peer mentoring </a:t>
            </a:r>
            <a:endParaRPr lang="en-US"/>
          </a:p>
          <a:p>
            <a:pPr indent="457200" algn="l"/>
            <a:r>
              <a:rPr lang="en-US"/>
              <a:t>- professional development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WILL HAPPEN IF WE DON’T IMPLEMENT THIS SYSTEM?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787" y="2093387"/>
            <a:ext cx="2476870" cy="24768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32" y="1690870"/>
            <a:ext cx="3090613" cy="30906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0121" y="6381149"/>
            <a:ext cx="379666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professional development not properly tracked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4124960" y="6002020"/>
            <a:ext cx="3521075" cy="9486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400" dirty="0"/>
              <a:t>hard to track progress and </a:t>
            </a:r>
            <a:endParaRPr lang="en-US" sz="1400" dirty="0"/>
          </a:p>
          <a:p>
            <a:pPr algn="ctr"/>
            <a:r>
              <a:rPr lang="en-US" sz="1400" dirty="0"/>
              <a:t>pinpoint strenghts and weaknesses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985157" y="5478713"/>
            <a:ext cx="38997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Efficiency of department </a:t>
            </a:r>
            <a:endParaRPr lang="en-US" sz="1400" dirty="0"/>
          </a:p>
          <a:p>
            <a:pPr algn="ctr"/>
            <a:r>
              <a:rPr lang="en-US" sz="1400" dirty="0"/>
              <a:t>is not fully optimised </a:t>
            </a:r>
            <a:endParaRPr lang="en-US" sz="1400" dirty="0"/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0</TotalTime>
  <Words>2658</Words>
  <Application>WPS Presentation</Application>
  <PresentationFormat>Widescreen</PresentationFormat>
  <Paragraphs>157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SimSun</vt:lpstr>
      <vt:lpstr>Wingdings</vt:lpstr>
      <vt:lpstr>Aptos Display (Headings)</vt:lpstr>
      <vt:lpstr>Segoe Print</vt:lpstr>
      <vt:lpstr>Calibri</vt:lpstr>
      <vt:lpstr>Aptos</vt:lpstr>
      <vt:lpstr>Microsoft YaHei</vt:lpstr>
      <vt:lpstr>Arial Unicode MS</vt:lpstr>
      <vt:lpstr>Aptos Display</vt:lpstr>
      <vt:lpstr>1_Office Theme</vt:lpstr>
      <vt:lpstr>Blue Waves</vt:lpstr>
      <vt:lpstr>PowerPoint 演示文稿</vt:lpstr>
      <vt:lpstr>PowerPoint 演示文稿</vt:lpstr>
      <vt:lpstr>WHAT IS THIS SYSTEM?</vt:lpstr>
      <vt:lpstr>SO HOW DOES IT WORK?</vt:lpstr>
      <vt:lpstr>SO HOW DOES IT WORK?</vt:lpstr>
      <vt:lpstr>DATA FLOW </vt:lpstr>
      <vt:lpstr>HOW DOES THE SYSTEM SOLVE THE PROBLEM?</vt:lpstr>
      <vt:lpstr>PROPOSAL</vt:lpstr>
      <vt:lpstr>WHAT WILL HAPPEN IF WE DON’T IMPLEMENT THIS SYSTEM? </vt:lpstr>
      <vt:lpstr>THANK YOU </vt:lpstr>
      <vt:lpstr>FILE ORGANIZATION </vt:lpstr>
      <vt:lpstr>WHY DO WE NEED TO KEEP TRACK OF VOLUME FOR DIFFERENT TASKS?</vt:lpstr>
      <vt:lpstr>DATA BEFORE </vt:lpstr>
      <vt:lpstr>IS THERE A WAY TO TRACK PTS CURR OR SPECIFIC ERROR OVER TIME ? </vt:lpstr>
      <vt:lpstr>DATA NOW </vt:lpstr>
    </vt:vector>
  </TitlesOfParts>
  <Company>Commerzbank 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Uhrinek, Michal</dc:creator>
  <cp:lastModifiedBy>Michal Uhrínek</cp:lastModifiedBy>
  <cp:revision>43</cp:revision>
  <dcterms:created xsi:type="dcterms:W3CDTF">2024-06-20T10:31:00Z</dcterms:created>
  <dcterms:modified xsi:type="dcterms:W3CDTF">2024-06-27T04:59:29Z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2DAAFC13939749FDA5510FE16372E95C_13</vt:lpwstr>
  </property>
  <property fmtid="{D5CDD505-2E9C-101B-9397-08002B2CF9AE}" pid="3" name="KSOProductBuildVer">
    <vt:lpwstr>1033-12.2.0.17119</vt:lpwstr>
  </property>
</Properties>
</file>